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306" r:id="rId2"/>
    <p:sldId id="256" r:id="rId3"/>
    <p:sldId id="258" r:id="rId4"/>
    <p:sldId id="260" r:id="rId5"/>
    <p:sldId id="262" r:id="rId6"/>
    <p:sldId id="264" r:id="rId7"/>
    <p:sldId id="266" r:id="rId8"/>
    <p:sldId id="268" r:id="rId9"/>
    <p:sldId id="270" r:id="rId10"/>
    <p:sldId id="272" r:id="rId11"/>
    <p:sldId id="274" r:id="rId12"/>
    <p:sldId id="276" r:id="rId13"/>
    <p:sldId id="278" r:id="rId14"/>
    <p:sldId id="280" r:id="rId15"/>
    <p:sldId id="282" r:id="rId16"/>
    <p:sldId id="284" r:id="rId17"/>
    <p:sldId id="286" r:id="rId18"/>
    <p:sldId id="288" r:id="rId19"/>
    <p:sldId id="290" r:id="rId20"/>
    <p:sldId id="292" r:id="rId21"/>
    <p:sldId id="294" r:id="rId22"/>
    <p:sldId id="296" r:id="rId23"/>
    <p:sldId id="298" r:id="rId24"/>
    <p:sldId id="300" r:id="rId25"/>
    <p:sldId id="302" r:id="rId26"/>
    <p:sldId id="304" r:id="rId27"/>
    <p:sldId id="257" r:id="rId28"/>
    <p:sldId id="259" r:id="rId29"/>
    <p:sldId id="261" r:id="rId30"/>
    <p:sldId id="263" r:id="rId31"/>
    <p:sldId id="265" r:id="rId32"/>
    <p:sldId id="267" r:id="rId33"/>
    <p:sldId id="269" r:id="rId34"/>
    <p:sldId id="271" r:id="rId35"/>
    <p:sldId id="273" r:id="rId36"/>
    <p:sldId id="275" r:id="rId37"/>
    <p:sldId id="277" r:id="rId38"/>
    <p:sldId id="279" r:id="rId39"/>
    <p:sldId id="281" r:id="rId40"/>
    <p:sldId id="283" r:id="rId41"/>
    <p:sldId id="285" r:id="rId42"/>
    <p:sldId id="287" r:id="rId43"/>
    <p:sldId id="289" r:id="rId44"/>
    <p:sldId id="291" r:id="rId45"/>
    <p:sldId id="293" r:id="rId46"/>
    <p:sldId id="295" r:id="rId47"/>
    <p:sldId id="297" r:id="rId48"/>
    <p:sldId id="299" r:id="rId49"/>
    <p:sldId id="301" r:id="rId50"/>
    <p:sldId id="303" r:id="rId51"/>
    <p:sldId id="305" r:id="rId52"/>
  </p:sldIdLst>
  <p:sldSz cx="7772400" cy="100584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2" d="100"/>
          <a:sy n="72" d="100"/>
        </p:scale>
        <p:origin x="3036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A8FC47-57D5-4B15-A117-604A6383E34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71550" y="1646133"/>
            <a:ext cx="5829300" cy="3501813"/>
          </a:xfrm>
        </p:spPr>
        <p:txBody>
          <a:bodyPr anchor="b"/>
          <a:lstStyle>
            <a:lvl1pPr algn="ctr">
              <a:defRPr sz="382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72F19E8-4309-28D0-EB4D-31B53CBC72B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71550" y="5282989"/>
            <a:ext cx="5829300" cy="2428451"/>
          </a:xfrm>
        </p:spPr>
        <p:txBody>
          <a:bodyPr/>
          <a:lstStyle>
            <a:lvl1pPr marL="0" indent="0" algn="ctr">
              <a:buNone/>
              <a:defRPr sz="1530"/>
            </a:lvl1pPr>
            <a:lvl2pPr marL="291465" indent="0" algn="ctr">
              <a:buNone/>
              <a:defRPr sz="1275"/>
            </a:lvl2pPr>
            <a:lvl3pPr marL="582930" indent="0" algn="ctr">
              <a:buNone/>
              <a:defRPr sz="1148"/>
            </a:lvl3pPr>
            <a:lvl4pPr marL="874395" indent="0" algn="ctr">
              <a:buNone/>
              <a:defRPr sz="1020"/>
            </a:lvl4pPr>
            <a:lvl5pPr marL="1165860" indent="0" algn="ctr">
              <a:buNone/>
              <a:defRPr sz="1020"/>
            </a:lvl5pPr>
            <a:lvl6pPr marL="1457325" indent="0" algn="ctr">
              <a:buNone/>
              <a:defRPr sz="1020"/>
            </a:lvl6pPr>
            <a:lvl7pPr marL="1748790" indent="0" algn="ctr">
              <a:buNone/>
              <a:defRPr sz="1020"/>
            </a:lvl7pPr>
            <a:lvl8pPr marL="2040255" indent="0" algn="ctr">
              <a:buNone/>
              <a:defRPr sz="1020"/>
            </a:lvl8pPr>
            <a:lvl9pPr marL="2331720" indent="0" algn="ctr">
              <a:buNone/>
              <a:defRPr sz="102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3BD29D-DDE2-8D51-F5D7-B6F015FE93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E136932-CD00-47E3-A0AD-979DCF95CF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9C3431-EDF6-3676-FF88-7F0A9681F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652555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0E6D74-15DB-FEF8-1709-4907CF6138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0E63DAE-1679-7FE3-F918-909B7E8F0AA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580409C-3F93-EB7B-3CC3-17DE44B8E9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00CC901-31A3-E436-4F17-3A9B81E8D1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6EE05F8-695D-2940-E58B-1096DE9283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43794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6BC4E69-DA9E-0E45-00AC-DE875FDE72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0305" y="2507618"/>
            <a:ext cx="6703695" cy="4184014"/>
          </a:xfrm>
        </p:spPr>
        <p:txBody>
          <a:bodyPr anchor="b"/>
          <a:lstStyle>
            <a:lvl1pPr>
              <a:defRPr sz="3825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3BB4E5-5EC2-4E3E-5664-D3A7C3B034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0305" y="6731215"/>
            <a:ext cx="6703695" cy="2200274"/>
          </a:xfrm>
        </p:spPr>
        <p:txBody>
          <a:bodyPr/>
          <a:lstStyle>
            <a:lvl1pPr marL="0" indent="0">
              <a:buNone/>
              <a:defRPr sz="1530">
                <a:solidFill>
                  <a:schemeClr val="tx1">
                    <a:tint val="82000"/>
                  </a:schemeClr>
                </a:solidFill>
              </a:defRPr>
            </a:lvl1pPr>
            <a:lvl2pPr marL="291465" indent="0">
              <a:buNone/>
              <a:defRPr sz="1275">
                <a:solidFill>
                  <a:schemeClr val="tx1">
                    <a:tint val="82000"/>
                  </a:schemeClr>
                </a:solidFill>
              </a:defRPr>
            </a:lvl2pPr>
            <a:lvl3pPr marL="582930" indent="0">
              <a:buNone/>
              <a:defRPr sz="1148">
                <a:solidFill>
                  <a:schemeClr val="tx1">
                    <a:tint val="82000"/>
                  </a:schemeClr>
                </a:solidFill>
              </a:defRPr>
            </a:lvl3pPr>
            <a:lvl4pPr marL="874395" indent="0">
              <a:buNone/>
              <a:defRPr sz="1020">
                <a:solidFill>
                  <a:schemeClr val="tx1">
                    <a:tint val="82000"/>
                  </a:schemeClr>
                </a:solidFill>
              </a:defRPr>
            </a:lvl4pPr>
            <a:lvl5pPr marL="1165860" indent="0">
              <a:buNone/>
              <a:defRPr sz="1020">
                <a:solidFill>
                  <a:schemeClr val="tx1">
                    <a:tint val="82000"/>
                  </a:schemeClr>
                </a:solidFill>
              </a:defRPr>
            </a:lvl5pPr>
            <a:lvl6pPr marL="1457325" indent="0">
              <a:buNone/>
              <a:defRPr sz="1020">
                <a:solidFill>
                  <a:schemeClr val="tx1">
                    <a:tint val="82000"/>
                  </a:schemeClr>
                </a:solidFill>
              </a:defRPr>
            </a:lvl6pPr>
            <a:lvl7pPr marL="1748790" indent="0">
              <a:buNone/>
              <a:defRPr sz="1020">
                <a:solidFill>
                  <a:schemeClr val="tx1">
                    <a:tint val="82000"/>
                  </a:schemeClr>
                </a:solidFill>
              </a:defRPr>
            </a:lvl7pPr>
            <a:lvl8pPr marL="2040255" indent="0">
              <a:buNone/>
              <a:defRPr sz="1020">
                <a:solidFill>
                  <a:schemeClr val="tx1">
                    <a:tint val="82000"/>
                  </a:schemeClr>
                </a:solidFill>
              </a:defRPr>
            </a:lvl8pPr>
            <a:lvl9pPr marL="2331720" indent="0">
              <a:buNone/>
              <a:defRPr sz="102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3F223E6-5683-19AA-E9CB-F20A56544D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2C010B0-A776-58BC-59CC-BBFA80EB78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24FA20-FFAE-1461-76ED-432DD7101D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992942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88FD14-90A6-1A52-65A5-80859CF456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C2E2FF4-CD12-98C2-336A-425F63620CF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34353" y="2677584"/>
            <a:ext cx="3303270" cy="63819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182D17D-19D9-26AD-F03C-69DD8599F7D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3934778" y="2677584"/>
            <a:ext cx="3303270" cy="63819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DC0042A-5105-96FA-0E07-2BF30F8792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F2BBFCE-387D-09FA-182B-F884AECC6E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0C70820-CD19-7548-CB50-CECCEBE461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482790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61E1CB-E08F-D29B-98F0-7C1C2DC6BF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5366" y="535519"/>
            <a:ext cx="6703695" cy="194415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0ED756A-1CF2-C0A2-EB17-5F488BF42C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5366" y="2465706"/>
            <a:ext cx="3288089" cy="1208404"/>
          </a:xfrm>
        </p:spPr>
        <p:txBody>
          <a:bodyPr anchor="b"/>
          <a:lstStyle>
            <a:lvl1pPr marL="0" indent="0">
              <a:buNone/>
              <a:defRPr sz="1530" b="1"/>
            </a:lvl1pPr>
            <a:lvl2pPr marL="291465" indent="0">
              <a:buNone/>
              <a:defRPr sz="1275" b="1"/>
            </a:lvl2pPr>
            <a:lvl3pPr marL="582930" indent="0">
              <a:buNone/>
              <a:defRPr sz="1148" b="1"/>
            </a:lvl3pPr>
            <a:lvl4pPr marL="874395" indent="0">
              <a:buNone/>
              <a:defRPr sz="1020" b="1"/>
            </a:lvl4pPr>
            <a:lvl5pPr marL="1165860" indent="0">
              <a:buNone/>
              <a:defRPr sz="1020" b="1"/>
            </a:lvl5pPr>
            <a:lvl6pPr marL="1457325" indent="0">
              <a:buNone/>
              <a:defRPr sz="1020" b="1"/>
            </a:lvl6pPr>
            <a:lvl7pPr marL="1748790" indent="0">
              <a:buNone/>
              <a:defRPr sz="1020" b="1"/>
            </a:lvl7pPr>
            <a:lvl8pPr marL="2040255" indent="0">
              <a:buNone/>
              <a:defRPr sz="1020" b="1"/>
            </a:lvl8pPr>
            <a:lvl9pPr marL="2331720" indent="0">
              <a:buNone/>
              <a:defRPr sz="102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64E8FAA-7CD8-FA6C-5D21-2E153AF9045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35366" y="3674110"/>
            <a:ext cx="3288089" cy="54040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203AD13-679D-6BB8-BD69-C8B49F9F88F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3934778" y="2465706"/>
            <a:ext cx="3304282" cy="1208404"/>
          </a:xfrm>
        </p:spPr>
        <p:txBody>
          <a:bodyPr anchor="b"/>
          <a:lstStyle>
            <a:lvl1pPr marL="0" indent="0">
              <a:buNone/>
              <a:defRPr sz="1530" b="1"/>
            </a:lvl1pPr>
            <a:lvl2pPr marL="291465" indent="0">
              <a:buNone/>
              <a:defRPr sz="1275" b="1"/>
            </a:lvl2pPr>
            <a:lvl3pPr marL="582930" indent="0">
              <a:buNone/>
              <a:defRPr sz="1148" b="1"/>
            </a:lvl3pPr>
            <a:lvl4pPr marL="874395" indent="0">
              <a:buNone/>
              <a:defRPr sz="1020" b="1"/>
            </a:lvl4pPr>
            <a:lvl5pPr marL="1165860" indent="0">
              <a:buNone/>
              <a:defRPr sz="1020" b="1"/>
            </a:lvl5pPr>
            <a:lvl6pPr marL="1457325" indent="0">
              <a:buNone/>
              <a:defRPr sz="1020" b="1"/>
            </a:lvl6pPr>
            <a:lvl7pPr marL="1748790" indent="0">
              <a:buNone/>
              <a:defRPr sz="1020" b="1"/>
            </a:lvl7pPr>
            <a:lvl8pPr marL="2040255" indent="0">
              <a:buNone/>
              <a:defRPr sz="1020" b="1"/>
            </a:lvl8pPr>
            <a:lvl9pPr marL="2331720" indent="0">
              <a:buNone/>
              <a:defRPr sz="102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1CEF731-947D-4C05-5FAF-194E25E60F2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3934778" y="3674110"/>
            <a:ext cx="3304282" cy="54040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95D29A6-D43F-1C37-A033-6790382029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A89281C-31CF-B3F5-4FEB-C53EE68104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7A0429A-AF3C-D552-59FB-E6DD665CF8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64274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D13791-320F-B1AF-327C-89F20BEBAE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388BB99-4D90-FCC2-3CD2-8E1DD8229A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09C5463-06BF-B3E2-0EAF-0739ACD5DF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47367ED-5D69-289F-BF84-D1D04A0A55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31991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0EC51D1-7532-A6CF-C071-AAD35D6862A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A299A44-9A64-43B0-19C3-430C0A6AA2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1396DA-7759-78A8-82CD-1072650E55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909075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BB5B66-C060-4DC1-FC4B-34867BC8F2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5366" y="670560"/>
            <a:ext cx="2506801" cy="2346960"/>
          </a:xfrm>
        </p:spPr>
        <p:txBody>
          <a:bodyPr anchor="b"/>
          <a:lstStyle>
            <a:lvl1pPr>
              <a:defRPr sz="204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578D6F-35F3-0B99-E01C-983D6C4F944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304282" y="1448226"/>
            <a:ext cx="3934778" cy="7147983"/>
          </a:xfrm>
        </p:spPr>
        <p:txBody>
          <a:bodyPr/>
          <a:lstStyle>
            <a:lvl1pPr>
              <a:defRPr sz="2040"/>
            </a:lvl1pPr>
            <a:lvl2pPr>
              <a:defRPr sz="1785"/>
            </a:lvl2pPr>
            <a:lvl3pPr>
              <a:defRPr sz="1530"/>
            </a:lvl3pPr>
            <a:lvl4pPr>
              <a:defRPr sz="1275"/>
            </a:lvl4pPr>
            <a:lvl5pPr>
              <a:defRPr sz="1275"/>
            </a:lvl5pPr>
            <a:lvl6pPr>
              <a:defRPr sz="1275"/>
            </a:lvl6pPr>
            <a:lvl7pPr>
              <a:defRPr sz="1275"/>
            </a:lvl7pPr>
            <a:lvl8pPr>
              <a:defRPr sz="1275"/>
            </a:lvl8pPr>
            <a:lvl9pPr>
              <a:defRPr sz="127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268B76-7599-A4C8-435B-A32C2214C7A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35366" y="3017520"/>
            <a:ext cx="2506801" cy="5590329"/>
          </a:xfrm>
        </p:spPr>
        <p:txBody>
          <a:bodyPr/>
          <a:lstStyle>
            <a:lvl1pPr marL="0" indent="0">
              <a:buNone/>
              <a:defRPr sz="1020"/>
            </a:lvl1pPr>
            <a:lvl2pPr marL="291465" indent="0">
              <a:buNone/>
              <a:defRPr sz="893"/>
            </a:lvl2pPr>
            <a:lvl3pPr marL="582930" indent="0">
              <a:buNone/>
              <a:defRPr sz="765"/>
            </a:lvl3pPr>
            <a:lvl4pPr marL="874395" indent="0">
              <a:buNone/>
              <a:defRPr sz="638"/>
            </a:lvl4pPr>
            <a:lvl5pPr marL="1165860" indent="0">
              <a:buNone/>
              <a:defRPr sz="638"/>
            </a:lvl5pPr>
            <a:lvl6pPr marL="1457325" indent="0">
              <a:buNone/>
              <a:defRPr sz="638"/>
            </a:lvl6pPr>
            <a:lvl7pPr marL="1748790" indent="0">
              <a:buNone/>
              <a:defRPr sz="638"/>
            </a:lvl7pPr>
            <a:lvl8pPr marL="2040255" indent="0">
              <a:buNone/>
              <a:defRPr sz="638"/>
            </a:lvl8pPr>
            <a:lvl9pPr marL="2331720" indent="0">
              <a:buNone/>
              <a:defRPr sz="638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D14669-47BF-B778-DE94-6A9E51332D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2313E05-2159-6FCF-243D-A4EC802C93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44C502B-AF57-0F49-E9F5-A340E084F2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94552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8E8FCD-B45C-0646-3F29-42E505797C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5366" y="670560"/>
            <a:ext cx="2506801" cy="2346960"/>
          </a:xfrm>
        </p:spPr>
        <p:txBody>
          <a:bodyPr anchor="b"/>
          <a:lstStyle>
            <a:lvl1pPr>
              <a:defRPr sz="204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D700F-B7C0-CD5C-0820-BC7440F76EB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304282" y="1448226"/>
            <a:ext cx="3934778" cy="7147983"/>
          </a:xfrm>
        </p:spPr>
        <p:txBody>
          <a:bodyPr/>
          <a:lstStyle>
            <a:lvl1pPr marL="0" indent="0">
              <a:buNone/>
              <a:defRPr sz="2040"/>
            </a:lvl1pPr>
            <a:lvl2pPr marL="291465" indent="0">
              <a:buNone/>
              <a:defRPr sz="1785"/>
            </a:lvl2pPr>
            <a:lvl3pPr marL="582930" indent="0">
              <a:buNone/>
              <a:defRPr sz="1530"/>
            </a:lvl3pPr>
            <a:lvl4pPr marL="874395" indent="0">
              <a:buNone/>
              <a:defRPr sz="1275"/>
            </a:lvl4pPr>
            <a:lvl5pPr marL="1165860" indent="0">
              <a:buNone/>
              <a:defRPr sz="1275"/>
            </a:lvl5pPr>
            <a:lvl6pPr marL="1457325" indent="0">
              <a:buNone/>
              <a:defRPr sz="1275"/>
            </a:lvl6pPr>
            <a:lvl7pPr marL="1748790" indent="0">
              <a:buNone/>
              <a:defRPr sz="1275"/>
            </a:lvl7pPr>
            <a:lvl8pPr marL="2040255" indent="0">
              <a:buNone/>
              <a:defRPr sz="1275"/>
            </a:lvl8pPr>
            <a:lvl9pPr marL="2331720" indent="0">
              <a:buNone/>
              <a:defRPr sz="1275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8332F8F-CF89-41B9-996A-8A1787E8952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35366" y="3017520"/>
            <a:ext cx="2506801" cy="5590329"/>
          </a:xfrm>
        </p:spPr>
        <p:txBody>
          <a:bodyPr/>
          <a:lstStyle>
            <a:lvl1pPr marL="0" indent="0">
              <a:buNone/>
              <a:defRPr sz="1020"/>
            </a:lvl1pPr>
            <a:lvl2pPr marL="291465" indent="0">
              <a:buNone/>
              <a:defRPr sz="893"/>
            </a:lvl2pPr>
            <a:lvl3pPr marL="582930" indent="0">
              <a:buNone/>
              <a:defRPr sz="765"/>
            </a:lvl3pPr>
            <a:lvl4pPr marL="874395" indent="0">
              <a:buNone/>
              <a:defRPr sz="638"/>
            </a:lvl4pPr>
            <a:lvl5pPr marL="1165860" indent="0">
              <a:buNone/>
              <a:defRPr sz="638"/>
            </a:lvl5pPr>
            <a:lvl6pPr marL="1457325" indent="0">
              <a:buNone/>
              <a:defRPr sz="638"/>
            </a:lvl6pPr>
            <a:lvl7pPr marL="1748790" indent="0">
              <a:buNone/>
              <a:defRPr sz="638"/>
            </a:lvl7pPr>
            <a:lvl8pPr marL="2040255" indent="0">
              <a:buNone/>
              <a:defRPr sz="638"/>
            </a:lvl8pPr>
            <a:lvl9pPr marL="2331720" indent="0">
              <a:buNone/>
              <a:defRPr sz="638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91465E3-6E7D-DDDE-C849-CEA51274D3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1078959-A4DF-6118-F9EE-C0629F2E9D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742A801-834E-427A-CF81-485D7B5181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73835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E63687-53BC-44C6-12D7-19C0593467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CEBF1BB-4EDF-27D2-E5DE-EE3C92B9976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AA9AEA9-6222-2F7A-AAE8-F989162AC3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5028710-371C-1784-C6A2-DC69635DEF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9069C33-24B0-95CF-C3E0-96B7AD7A5F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23008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3643F38-DE81-5C66-3781-84B6C12714D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5562124" y="535517"/>
            <a:ext cx="1675924" cy="8524029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3DEE674-704B-0C46-0CCF-9010A55F139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534353" y="535517"/>
            <a:ext cx="4930616" cy="852402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654A9E9-3EB0-17E6-ADA4-25B1C7497F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CE3EFB-58A0-98B5-14FC-82406589A1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0338AA-AE4B-B08B-F2CB-B775B5F8DD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37454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28FB483-3D17-3436-8A63-748D0D0BAC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354" y="535519"/>
            <a:ext cx="6703695" cy="194415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E721497-0714-2E4C-E3F2-EFFEF4042A0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354" y="2677584"/>
            <a:ext cx="6703695" cy="6381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52E4B2C-B290-8641-0ADF-88F252AFFE7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34353" y="9322649"/>
            <a:ext cx="1748790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65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8C338FC-DC3C-460A-8FDA-DAC11A6AB96A}" type="datetimeFigureOut">
              <a:rPr lang="en-US" smtClean="0"/>
              <a:t>7/8/2025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ACEE850-1831-EEDD-F434-93D60895533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574609" y="9322649"/>
            <a:ext cx="2623185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765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4F77C7-65E7-9396-B122-5C6F33C2F8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489258" y="9322649"/>
            <a:ext cx="1748790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765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1BDBA943-2BFF-49AC-946B-D092A5F9EC4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02278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582930" rtl="0" eaLnBrk="1" latinLnBrk="0" hangingPunct="1">
        <a:lnSpc>
          <a:spcPct val="90000"/>
        </a:lnSpc>
        <a:spcBef>
          <a:spcPct val="0"/>
        </a:spcBef>
        <a:buNone/>
        <a:defRPr sz="280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45733" indent="-145733" algn="l" defTabSz="582930" rtl="0" eaLnBrk="1" latinLnBrk="0" hangingPunct="1">
        <a:lnSpc>
          <a:spcPct val="90000"/>
        </a:lnSpc>
        <a:spcBef>
          <a:spcPts val="638"/>
        </a:spcBef>
        <a:buFont typeface="Arial" panose="020B0604020202020204" pitchFamily="34" charset="0"/>
        <a:buChar char="•"/>
        <a:defRPr sz="1785" kern="1200">
          <a:solidFill>
            <a:schemeClr val="tx1"/>
          </a:solidFill>
          <a:latin typeface="+mn-lt"/>
          <a:ea typeface="+mn-ea"/>
          <a:cs typeface="+mn-cs"/>
        </a:defRPr>
      </a:lvl1pPr>
      <a:lvl2pPr marL="437198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2pPr>
      <a:lvl3pPr marL="728663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275" kern="1200">
          <a:solidFill>
            <a:schemeClr val="tx1"/>
          </a:solidFill>
          <a:latin typeface="+mn-lt"/>
          <a:ea typeface="+mn-ea"/>
          <a:cs typeface="+mn-cs"/>
        </a:defRPr>
      </a:lvl3pPr>
      <a:lvl4pPr marL="1020128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148" kern="1200">
          <a:solidFill>
            <a:schemeClr val="tx1"/>
          </a:solidFill>
          <a:latin typeface="+mn-lt"/>
          <a:ea typeface="+mn-ea"/>
          <a:cs typeface="+mn-cs"/>
        </a:defRPr>
      </a:lvl4pPr>
      <a:lvl5pPr marL="1311593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148" kern="1200">
          <a:solidFill>
            <a:schemeClr val="tx1"/>
          </a:solidFill>
          <a:latin typeface="+mn-lt"/>
          <a:ea typeface="+mn-ea"/>
          <a:cs typeface="+mn-cs"/>
        </a:defRPr>
      </a:lvl5pPr>
      <a:lvl6pPr marL="1603058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148" kern="1200">
          <a:solidFill>
            <a:schemeClr val="tx1"/>
          </a:solidFill>
          <a:latin typeface="+mn-lt"/>
          <a:ea typeface="+mn-ea"/>
          <a:cs typeface="+mn-cs"/>
        </a:defRPr>
      </a:lvl6pPr>
      <a:lvl7pPr marL="1894523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148" kern="1200">
          <a:solidFill>
            <a:schemeClr val="tx1"/>
          </a:solidFill>
          <a:latin typeface="+mn-lt"/>
          <a:ea typeface="+mn-ea"/>
          <a:cs typeface="+mn-cs"/>
        </a:defRPr>
      </a:lvl7pPr>
      <a:lvl8pPr marL="2185988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148" kern="1200">
          <a:solidFill>
            <a:schemeClr val="tx1"/>
          </a:solidFill>
          <a:latin typeface="+mn-lt"/>
          <a:ea typeface="+mn-ea"/>
          <a:cs typeface="+mn-cs"/>
        </a:defRPr>
      </a:lvl8pPr>
      <a:lvl9pPr marL="2477453" indent="-145733" algn="l" defTabSz="582930" rtl="0" eaLnBrk="1" latinLnBrk="0" hangingPunct="1">
        <a:lnSpc>
          <a:spcPct val="90000"/>
        </a:lnSpc>
        <a:spcBef>
          <a:spcPts val="319"/>
        </a:spcBef>
        <a:buFont typeface="Arial" panose="020B0604020202020204" pitchFamily="34" charset="0"/>
        <a:buChar char="•"/>
        <a:defRPr sz="114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1pPr>
      <a:lvl2pPr marL="291465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2pPr>
      <a:lvl3pPr marL="582930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3pPr>
      <a:lvl4pPr marL="874395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4pPr>
      <a:lvl5pPr marL="1165860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5pPr>
      <a:lvl6pPr marL="1457325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6pPr>
      <a:lvl7pPr marL="1748790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7pPr>
      <a:lvl8pPr marL="2040255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8pPr>
      <a:lvl9pPr marL="2331720" algn="l" defTabSz="582930" rtl="0" eaLnBrk="1" latinLnBrk="0" hangingPunct="1">
        <a:defRPr sz="114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36A0ED1-968B-5F6D-AD7D-B8BFD5C8156C}"/>
              </a:ext>
            </a:extLst>
          </p:cNvPr>
          <p:cNvSpPr txBox="1"/>
          <p:nvPr/>
        </p:nvSpPr>
        <p:spPr>
          <a:xfrm>
            <a:off x="551208" y="3107634"/>
            <a:ext cx="6669984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2000" b="1" dirty="0"/>
              <a:t>Las búsquedas de números se parecen mucho a las sopas de letras, pero en vez de palabras, tienes que encontrar secuencias de números escondidos en la cuadrícula. Recibes una lista de números y los vas marcando cuando los encuentres en cualquier dirección. Son estupendas porque te ayudan a reconocer números más rápido, a concentrarte mejor y a pensar con atención. ¡Es como una misión secreta para descubrir todos los números ocultos!</a:t>
            </a:r>
            <a:endParaRPr lang="en-US" sz="2000" b="1" dirty="0"/>
          </a:p>
        </p:txBody>
      </p:sp>
      <p:sp>
        <p:nvSpPr>
          <p:cNvPr id="3" name="WordTitle">
            <a:extLst>
              <a:ext uri="{FF2B5EF4-FFF2-40B4-BE49-F238E27FC236}">
                <a16:creationId xmlns:a16="http://schemas.microsoft.com/office/drawing/2014/main" id="{D13DB7A8-7F4A-CD76-624B-87B008535468}"/>
              </a:ext>
            </a:extLst>
          </p:cNvPr>
          <p:cNvSpPr txBox="1"/>
          <p:nvPr/>
        </p:nvSpPr>
        <p:spPr>
          <a:xfrm>
            <a:off x="551208" y="1616766"/>
            <a:ext cx="6669983" cy="830997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algn="ctr"/>
            <a:r>
              <a:rPr lang="en-US" sz="48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BÚSQUEDA DE NÚMEROS</a:t>
            </a:r>
          </a:p>
        </p:txBody>
      </p:sp>
      <p:pic>
        <p:nvPicPr>
          <p:cNvPr id="4" name="Picture 3" descr="A black background with arrows">
            <a:extLst>
              <a:ext uri="{FF2B5EF4-FFF2-40B4-BE49-F238E27FC236}">
                <a16:creationId xmlns:a16="http://schemas.microsoft.com/office/drawing/2014/main" id="{56629107-2494-7A39-5156-C426F42062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24994" y="6444297"/>
            <a:ext cx="3522411" cy="14450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404862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WordTitle">
            <a:extLst>
              <a:ext uri="{FF2B5EF4-FFF2-40B4-BE49-F238E27FC236}">
                <a16:creationId xmlns:a16="http://schemas.microsoft.com/office/drawing/2014/main" id="{F31B0407-4CD6-0B7D-ADD9-525A36A70FC2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</a:t>
            </a:r>
          </a:p>
        </p:txBody>
      </p:sp>
      <p:graphicFrame>
        <p:nvGraphicFramePr>
          <p:cNvPr id="11" name="Wordsearch">
            <a:extLst>
              <a:ext uri="{FF2B5EF4-FFF2-40B4-BE49-F238E27FC236}">
                <a16:creationId xmlns:a16="http://schemas.microsoft.com/office/drawing/2014/main" id="{AB5436E4-6699-73FC-224C-68476A4346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6006850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7978063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374449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470631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890811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574437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441398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743097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6404734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937577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988886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91999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328144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401971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88087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455585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6514671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617723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554856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86914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3046281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440886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75777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8296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1367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15927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75958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079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1924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5506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39854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42186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74603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80589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6277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45869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7512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68969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5488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4389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0942459"/>
                  </a:ext>
                </a:extLst>
              </a:tr>
            </a:tbl>
          </a:graphicData>
        </a:graphic>
      </p:graphicFrame>
      <p:graphicFrame>
        <p:nvGraphicFramePr>
          <p:cNvPr id="12" name="WordsearchWords">
            <a:extLst>
              <a:ext uri="{FF2B5EF4-FFF2-40B4-BE49-F238E27FC236}">
                <a16:creationId xmlns:a16="http://schemas.microsoft.com/office/drawing/2014/main" id="{A9282387-9B05-D63E-533D-5CFD25563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414361"/>
              </p:ext>
            </p:extLst>
          </p:nvPr>
        </p:nvGraphicFramePr>
        <p:xfrm>
          <a:off x="369404" y="7874552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128832907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436948113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12908109"/>
                    </a:ext>
                  </a:extLst>
                </a:gridCol>
              </a:tblGrid>
              <a:tr h="1270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666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2222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2935580"/>
                  </a:ext>
                </a:extLst>
              </a:tr>
              <a:tr h="1270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222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3333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586807"/>
                  </a:ext>
                </a:extLst>
              </a:tr>
              <a:tr h="1270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333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7777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8466752"/>
                  </a:ext>
                </a:extLst>
              </a:tr>
              <a:tr h="1270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444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8888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6386624"/>
                  </a:ext>
                </a:extLst>
              </a:tr>
              <a:tr h="1270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555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1111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 dirty="0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9999</a:t>
                      </a:r>
                    </a:p>
                  </a:txBody>
                  <a:tcPr marL="25400" marR="25400" marT="25400" marB="25400" anchor="ctr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3031804"/>
                  </a:ext>
                </a:extLst>
              </a:tr>
            </a:tbl>
          </a:graphicData>
        </a:graphic>
      </p:graphicFrame>
      <p:sp>
        <p:nvSpPr>
          <p:cNvPr id="2" name="WordTitle">
            <a:extLst>
              <a:ext uri="{FF2B5EF4-FFF2-40B4-BE49-F238E27FC236}">
                <a16:creationId xmlns:a16="http://schemas.microsoft.com/office/drawing/2014/main" id="{FF18BCDC-209A-D6FD-6262-DF6765D56DDB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1. NÚMEROS DE LA SUERTE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55392916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013C5CF1-8B66-E559-002D-256201F449B7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140953BB-10AF-FB11-1F59-C58B4BB8B6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140541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44224050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764293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034160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92157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105543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412899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256815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35174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1359093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5116736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05004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255943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203378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479880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587810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5627909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23594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410541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115402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9919968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89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36556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89244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13746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43322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3051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71551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5020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03753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22339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49081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4816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50045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1623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306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3711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7641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75505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1418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5417160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01753D30-4E1B-9BD4-7051-40EB701BF2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333928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884312830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499743429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490165715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1492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1991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743463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1776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1945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967336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1789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98808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1865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7805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1989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5101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7BD996DE-0860-CAC3-AC5A-BFE2BC2F65F1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2. AÑOS PARA RECORDAR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13036673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86BCAF3-9BF0-572C-3A6A-77F1FA777640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3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82D131C7-0A89-0EBB-D834-027FD89DDE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393942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6435430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759381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638997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491760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865033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53280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795697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075040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317134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554543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82957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5177470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041424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188300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199849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809877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904797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4515634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820264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60687412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25826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14925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78619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61237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115668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1744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4221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38115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37314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96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83269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2102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2709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09771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9234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1916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56578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1149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6140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60584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3C621606-4467-E27E-30F7-5A90BD7F6D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9769529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4136618966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90027850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213617303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9876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5555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131174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2718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6666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766457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1618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2222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691602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1729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3333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4519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4444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4185414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2E237975-688A-60C6-D5AF-17AD56A75C2A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3. MAGIA MATEMÁTICA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20735541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73F4E91-21A0-6FD3-8C55-4A57316E2FE2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4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D121BE3A-6586-45CC-A5C6-6C9C3FE94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6068956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3434963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27309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694550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85629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827930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511325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707356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764745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786959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85082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9097351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064817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004246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099256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7381441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844722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4769992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73971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550218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7364620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145490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6261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87894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0945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8695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7614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70312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6108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6089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856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9247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8364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93911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99118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311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7918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2448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1051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2735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677016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01768882-8C83-8948-1EF4-60704504A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362291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881965437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60282464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866768633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109253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4321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1212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1122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29450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6969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2468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123456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74350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2580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1357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654321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372129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5683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789456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984066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FE851DCF-19BF-8CD0-655F-4D83C02B050E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4. CÓDIGOS SECRETOS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0985232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4EA28F9-EB94-19C1-A9D0-8D2BFFF20FFD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5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613C32F-3D40-B57B-F6BF-79DA712CD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5396068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6319634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761277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084841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26253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708898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7861707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0991869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639666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3286142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69376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162011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48323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6190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4610231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61500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955711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259409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320396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054205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7274768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2755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20894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412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6442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2755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2713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243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92565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497582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89437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856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85032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73182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330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15248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01547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1772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2649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8080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768368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92723048-14E1-6B18-5C54-9CF3BCCA12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1274727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758802777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4052059399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691658224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404040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403120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523515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53054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374774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350689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349052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635778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1224194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1396917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181743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106855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407123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514507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271828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06815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741522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125134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314159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6327848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410DF594-F769-2E53-3786-DA3D692AAD60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5. COORDENADAS FAMOSAS</a:t>
            </a:r>
          </a:p>
        </p:txBody>
      </p:sp>
    </p:spTree>
    <p:extLst>
      <p:ext uri="{BB962C8B-B14F-4D97-AF65-F5344CB8AC3E}">
        <p14:creationId xmlns:p14="http://schemas.microsoft.com/office/powerpoint/2010/main" val="116157003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AA42FA27-4879-DE27-8AD6-FABC1A46718A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6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CF5389D5-97A4-956C-7441-F213C8ACA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8651080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6265041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50832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5742585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410459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1341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76501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154923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192577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125946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527597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194680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415785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1453728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576253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480052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825053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599378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254240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10380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151057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5830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4657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8228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05818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57409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01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2690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61491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4381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2593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0226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7962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1879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47015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64387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5629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49491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4336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132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089481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D20F8756-D895-4135-AE80-D03D0D85B7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550538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435789542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906667953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449241165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8848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463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89133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10934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616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157333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877208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365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861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350703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212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6026098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2E2CCA48-AB66-7E0D-1FAB-70501656055D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6. RÉCORDS MUNDIALES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0069994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AE8FABC0-70B9-5832-BD87-BC8ABC58B834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7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DAA2502F-5AC4-5579-DEBE-6F55CA767D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3680262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7683436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420551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048399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981904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33697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6402588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8703759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899796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420157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224205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89497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825208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337913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566940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3001368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180752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9202420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341683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460344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1689566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4769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9799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191465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78075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9787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16496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242563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17712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2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01977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7295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410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5654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1750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8614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011546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60044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35542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01650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723498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BEBEB6E8-DA21-F1BB-FD31-C3367C17AF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552406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279449150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75526740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537152013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1138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237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1313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849784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2187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2211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671807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451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327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1103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283129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1984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7474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20805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0377793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96667E37-7B5C-6787-AE06-720A3CBEB5C2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7. NÚMEROS DE CIENCIA FICCIÓN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3663591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F981C77-E82D-A2A6-7F49-B16BAABB5CDB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8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FEA86C75-856D-B369-58B0-15EC821C2F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8646494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9429358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776417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2690430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125199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8692584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0255934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515289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235973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286569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399202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289355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881564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104267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833538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254743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815979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187992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035109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58928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054400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7474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5842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55819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2403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5813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2649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82417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46316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47516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6192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76251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77705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4915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67985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60629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57763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04114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1853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4452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328802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292CC832-0970-D63E-2763-15F1D2AF29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8084090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47548997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076467778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612669942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1970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4502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1930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1980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52284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1940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1990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53508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1950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619627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9092196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C28A5D4A-9B69-2C6C-4F33-EBC851698A39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8. FECHAS DE NACIMIENTO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03733752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F6AB3DD0-6BD3-A43A-D6F4-D1663FE62AB2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9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6BA40D2F-E415-0033-BA39-9076B6CE7F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461277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5111601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307511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983741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617181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921537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113326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69696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636993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916333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222224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010168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222354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620515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954892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349869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320454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745953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741539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8866677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49326036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545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7510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60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03662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1754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4197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68059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131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0656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83069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730643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0654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3076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81385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32897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1708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94119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222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9925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798617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083AE8E7-5B57-5E2B-267F-56B6E790A3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948577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13600583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174355868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825024519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1313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4830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451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133734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1984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084841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3090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747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64165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1917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1917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3156198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28DA378F-9A91-AC79-32E2-EC464862FD39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9. NÚMEROS DE PELÍCULAS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04869223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4C0840C3-D406-CD11-2980-3AC5D94FFF86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10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098E33C2-4B9C-D0A0-6FC8-96DAC77694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2084481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8617235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612180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603799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2146169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641488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534633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26308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136940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330221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052522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000955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467797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922992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623875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068557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8372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219691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91362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291970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908396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6045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3140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453152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60176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57248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0328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69165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2345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38803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385172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36416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30536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5033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6312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28354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0783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29466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66682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92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17749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431B5C1D-48B3-59E0-37B4-8121EA1E9A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2391376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361597032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772816146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76181020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737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75062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707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380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64091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321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972497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72913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747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498777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20A9EF67-95DB-415E-4235-B148F56803C5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10. NÚMEROS DE VUELO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44590609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2DD03A74-24D5-BC9B-15C2-C10CDF2B0CAE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11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393D6816-A043-EAC2-8EC1-DA4ABE773C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5978659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1674258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39255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646864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11814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160678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977659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972619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068589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219374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322031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306217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327876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7405451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793897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367949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646850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900391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3457134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338551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5560506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08244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1569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8115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7138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3974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218766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557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0950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0290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03536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2469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823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3290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96813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42562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06594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28482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0707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07932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8646437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BE3A484E-7A59-E6C2-0C40-60435344B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9728370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121812724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54140957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879889435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360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1728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416758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216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25920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2160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246251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432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3024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019284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3888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20461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6480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5041247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259D2838-D3D0-E0C7-6278-1F190234EF96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11. NÚMEROS ANTIGUOS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8971319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DAFE1E34-6F27-0B65-6FCF-767A8AEF6F3A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12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65A43C40-5040-899B-3F8A-848C3A1A3D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0167748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7152433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798314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194913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313261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62346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96457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537622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255719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135080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466780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401894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9997417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400539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542062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850410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900189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51170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998745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473088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4373813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05902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14343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3192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07731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0812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45100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760145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21422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74425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17443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70338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8062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9998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3174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7936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71052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92438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87552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88158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8926540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F31D31F7-3D24-B4AE-DDE7-A5C746DA98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9289601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77178480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95932152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578086503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1440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1826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1895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435291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1608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1831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1903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83741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1876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186922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1769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1879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1942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092836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1794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1885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1973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0972725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D2E2542B-5258-4F30-0BF5-33B5BD36298E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12. AÑOS DE INVENTOS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67307765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FFAEE625-DA30-2E3A-8F5B-1BD7606A3516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13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EE74D4B-0AC2-06E8-8BEE-3550E2EC71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9271866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760950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701443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11391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448736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842924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620570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546171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6979699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333956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213323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161308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682693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39815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537597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398369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373747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611983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353707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548731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2557871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3934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59741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4863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1641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2353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11487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1393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0401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4245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2891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998365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673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93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22956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53002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50702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964132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8657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69716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044306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85874913-B26D-4DF6-52B3-A53CEF0C37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707636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924480620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65343233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527255915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1776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1918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1989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686850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1789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1991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981711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1804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1945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89440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1865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677517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159898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AA26A6DB-1F3E-9C2D-7D4F-1E8532798AA9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13. LÍNEAS DEL TIEMPO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16486886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A03A9DD-0AC5-BFCD-BE3A-1675C31578B6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14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D4C7CC3-22AF-FA26-4BE4-8F1FF943FC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8175712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1994201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063407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695855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995972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398834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987346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36532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718269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713871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31364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345370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058626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413497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39390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07857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807260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5365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544170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874521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18207626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6275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94164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2993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8089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2909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3497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2537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80592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1619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665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15015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0705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77717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2646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08710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67385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474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50736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46911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557766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EE6B77BC-DCBC-EC8C-61C2-28A3093B8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783391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735155879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425038762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705540168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151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646171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157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850162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163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036327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167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348778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8351830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3119CAE1-4677-9A84-1A61-D90C15E3DECE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14. TIEMPO DE PRIMOS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00306501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257CA8E1-D2C8-7415-3A12-198C2826D1BC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15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1D66CE8D-CD96-80B5-1871-B6ADCBDBA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210297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5326301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53207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577431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169087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897090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848672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077140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116350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687346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908134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31322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0516443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77926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393348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157518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401549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12262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567472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729093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44930061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60867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88925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02322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41885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0075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4437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55676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34594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34512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4006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0001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7438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2044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6337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64872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9460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073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208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5374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66944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381BF4BD-39C8-B4FE-F56C-81FAD882E8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8871909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540900166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860447448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924914917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688645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456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271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666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71378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789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6494314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987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422732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321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948497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A5558D6D-CDC0-5CD3-3281-DF138229DA85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15. NÚMEROS DIVERTIDOS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07754354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D33E0AB7-B2FF-2622-4465-1A28BD638888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16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DA243268-1A8D-CB94-0E4F-A7760778B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7967185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44789240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058902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632974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826838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882785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307226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569611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537304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511127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156488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226170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860042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43716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001511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655713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797531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289308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124723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644326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57229951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44379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459880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54345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9082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10996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560497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57590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7127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17615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3454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8119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38446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1582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77545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10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1465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6541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9689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87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3597281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16C995D7-5AB7-E9C4-1C55-35708E4C21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590778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32562705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12594550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293348067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02108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66690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1990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2021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08470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2022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69188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2015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045443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1B690AA3-F819-0A3C-7C2D-C27EFE27F30A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16. NÚMEROS DEL ESPACIO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9132775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61051B73-879F-5CF8-173D-81293E7B14D4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17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67CCF46-FD57-C8B4-A2BF-FBA8CA895D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6362265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9045282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17911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481117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55198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817568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666231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470679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948149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6778075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366468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685136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151756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50145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939011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372727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625444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591004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568315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341398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2499163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8052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8999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0665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79196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10827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84438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86100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76931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2760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5296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4192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66464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1101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4459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59366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92849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86687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6558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1140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7787052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FA48B661-9B11-9E92-75BE-72840C3B37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1461378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585791378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414191158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588188558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02467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7756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2525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518750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755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254812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861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7199236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0F0990C7-E4A9-554D-FEEF-1CA4E4CB65B9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17. MARCADORES DEPORTIVOS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72826714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90FD9771-2167-ADAA-9AB2-AF14ABA0DCA7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18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F2DA173-C16B-7B2D-F66D-E6F0E13884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7241825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5814688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21754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771843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826361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141794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899864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863339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25108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485661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782326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937608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182481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0911491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471348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9890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233287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066710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092171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882528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7275412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2254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435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6436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6836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0349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0307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53558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03450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58615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72719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16629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94476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2280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8351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1617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8564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26080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2318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1500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600401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045D8B56-04D9-758D-3903-0C07B0B2DF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364971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935263734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512222319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557988484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1896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1948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15082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1952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024772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1904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1928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1956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515769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1932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78488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1912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1936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1964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792120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753624ED-9B7B-68E1-C2CA-7D4A043B4972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18. AÑOS OLÍMPICOS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37229470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56EC2270-8A17-87DB-22B2-4690EFD4798B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19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5E9818D0-2793-C829-3F49-20E0EE2F99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2401716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6896962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810469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558917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0037923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256690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981498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38543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06444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165816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597947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08522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361413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804261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519912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091812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58398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078186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359855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660974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3753842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19805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86297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8129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14577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8866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71595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14449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29752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49759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816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7202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1194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984532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7894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9607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1452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8739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7041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7149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931916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C070265F-59B6-854D-7D9B-1CC7E7791A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7116780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26432786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418392780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577940281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386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16384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35555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6502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1024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32768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45147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4004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2048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65536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931902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286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4096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131072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611483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486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8192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262144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258812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540133FF-9F39-177B-B937-4E2F54D4D0FE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19. NÚMEROS DE TECNOLOGÍA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9757519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E67C095-2A7D-48AC-DD55-2C23F788ADCB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20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8258153-5BBD-D524-8253-4E4EFB8994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159262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0773649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819447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931413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6910652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769072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9166050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691520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53556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413417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429956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910270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612177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894359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937914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041615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733728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0913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6804670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5931449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5118036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81760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7717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953757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80125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0074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7427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78218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28574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24476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014233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69371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0603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74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5446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0570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99966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91178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363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54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816561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03EA986D-C5DC-FB26-9E16-8DC5EDFEAD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5560713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568526330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58907481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211377270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333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38675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666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065774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216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95934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432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25920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815536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432000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31040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D5A84842-D228-4D5A-6804-FE415CD08AD4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20. NÚMEROS MÍSTICOS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7094471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16CB9B28-D6CF-B2D0-129E-FA7563115158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21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91F33035-9FFD-C7A3-EA51-3115173650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3746759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487780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654163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644738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558985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56762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052258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915986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61918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506799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726577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560161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2739370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420590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892912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918624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278033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75936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816993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012112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7199219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94229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77349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28069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5234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7837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4214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12442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340792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753407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3484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5607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204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70926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5803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0659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58656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4594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70383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903681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329227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0267BBC3-4644-4057-9508-66E9830E74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1574809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62945610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918059706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034105102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1337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1331174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666505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360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9999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893738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4321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71068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666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6969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6240041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7BFB706B-DC82-3948-4D88-C9F227057FC8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21. CÓDIGOS GAMER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92563212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C5F2819E-A609-9DF3-B40C-F1DA1BC32E50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22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B03A4A24-A28D-F282-0A84-CEF7720E23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8467841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6461535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7305684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766670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5444639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99389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169565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14598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7885945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500903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839950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281195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348401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502376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229697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694679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049498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0148752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292595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643460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0318656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740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793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790233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436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88515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10588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8298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95231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05229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67815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6590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0504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895732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3208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725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927883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6049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6297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20810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09285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B9BD01F4-A97C-5B1A-0CFA-F07EF38039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0600684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2157287295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507460217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4199641176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29678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202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707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1313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84452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1414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7803954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909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1515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424788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1111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1616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185506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2B1925BD-C24F-1FA1-B3E4-C174156E93CC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22. FECHAS FESTIVAS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98305662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9FF30A5-8F6C-57F9-1583-BFB0E641DC54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23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4B7C8BB-8B55-BC9A-DDCD-0FDADA553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6049789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4123509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3422108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554829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347563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932002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853465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259680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8966796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48677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612010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69628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46751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3923806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312832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688428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804406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275062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649494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44861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83382403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53496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6933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46965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182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921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1171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7578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821209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49475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63255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33407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3162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78381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0185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37945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63204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437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493259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235193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466245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56316761-F0BA-AE0D-4BA6-3F79D3B3AB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9777256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58574256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62139843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601954231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144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1597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17711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171891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233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2584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28657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802254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377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4181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46368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7771537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6765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75025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39202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987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10946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121393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40873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F9E59E20-FA59-7E3B-4ABC-4C28DBE946A3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23. NÚMEROS FIBONACCI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70958201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8D1EB5B-7440-74D8-0A5D-AE3462F7FAE4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24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1D9BF164-3B4F-1C13-D536-9AB5FE1172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5577405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4420479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96652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37050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4224698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4254951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82817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856345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532283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887493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334371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75552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925463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572095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756459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380925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932485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676553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61778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362647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76395892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9878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04209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157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52900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6025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7046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5013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1626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666512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6013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7416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93228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58621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63711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4530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47715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5906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95246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04386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10841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B422BBE3-B6E4-4869-93C6-F08FF63734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8566281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301388238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392418238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3768299832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1234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8080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597566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1337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4567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9090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5146529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7890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1010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950046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420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3141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5050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3332553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666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2718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8888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1500130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E4EC1261-D3F0-9FAF-6420-111226803533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24. NÚMEROS DE INTERNET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97223224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2740CB3-C720-8A28-CB64-220158F29CBE}"/>
              </a:ext>
            </a:extLst>
          </p:cNvPr>
          <p:cNvSpPr txBox="1"/>
          <p:nvPr/>
        </p:nvSpPr>
        <p:spPr>
          <a:xfrm>
            <a:off x="342900" y="342900"/>
            <a:ext cx="70866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>
                <a:latin typeface="Century Gothic" panose="020B0502020202020204" pitchFamily="34" charset="0"/>
              </a:rPr>
              <a:t>25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FD14D0C-4EE9-5581-421C-8BF565652D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896702"/>
              </p:ext>
            </p:extLst>
          </p:nvPr>
        </p:nvGraphicFramePr>
        <p:xfrm>
          <a:off x="457200" y="711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4548053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7950646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10442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596058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525628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922949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791999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292782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24434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088914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089118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9416641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658970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23666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239346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666878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793722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19289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364174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6777769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81098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41729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32692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8224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2411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11021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15533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190003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5117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4776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73732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0059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119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5041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0936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8858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2591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65546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984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123483"/>
                  </a:ext>
                </a:extLst>
              </a:tr>
            </a:tbl>
          </a:graphicData>
        </a:graphic>
      </p:graphicFrame>
      <p:graphicFrame>
        <p:nvGraphicFramePr>
          <p:cNvPr id="4" name="WordsearchWords">
            <a:extLst>
              <a:ext uri="{FF2B5EF4-FFF2-40B4-BE49-F238E27FC236}">
                <a16:creationId xmlns:a16="http://schemas.microsoft.com/office/drawing/2014/main" id="{698A36DD-A561-D1AD-3C5E-7708AED81D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965732"/>
              </p:ext>
            </p:extLst>
          </p:nvPr>
        </p:nvGraphicFramePr>
        <p:xfrm>
          <a:off x="342900" y="7861300"/>
          <a:ext cx="6858000" cy="177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286000">
                  <a:extLst>
                    <a:ext uri="{9D8B030D-6E8A-4147-A177-3AD203B41FA5}">
                      <a16:colId xmlns:a16="http://schemas.microsoft.com/office/drawing/2014/main" val="1119799532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994502091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122688453"/>
                    </a:ext>
                  </a:extLst>
                </a:gridCol>
              </a:tblGrid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34209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200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700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622672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300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800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4762350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400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900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1437945"/>
                  </a:ext>
                </a:extLst>
              </a:tr>
              <a:tr h="355600"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500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1000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u="none">
                          <a:solidFill>
                            <a:srgbClr val="000000"/>
                          </a:solidFill>
                          <a:latin typeface="Arial Black" panose="020B0A04020102020204" pitchFamily="34" charset="0"/>
                        </a:rPr>
                        <a:t>6000</a:t>
                      </a:r>
                    </a:p>
                  </a:txBody>
                  <a:tcPr marL="25400" marR="25400" marT="25400" marB="25400">
                    <a:lnL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8763129"/>
                  </a:ext>
                </a:extLst>
              </a:tr>
            </a:tbl>
          </a:graphicData>
        </a:graphic>
      </p:graphicFrame>
      <p:sp>
        <p:nvSpPr>
          <p:cNvPr id="5" name="WordTitle">
            <a:extLst>
              <a:ext uri="{FF2B5EF4-FFF2-40B4-BE49-F238E27FC236}">
                <a16:creationId xmlns:a16="http://schemas.microsoft.com/office/drawing/2014/main" id="{FBADD4D0-193C-1F02-DF1A-59E2D0B61DC4}"/>
              </a:ext>
            </a:extLst>
          </p:cNvPr>
          <p:cNvSpPr txBox="1"/>
          <p:nvPr/>
        </p:nvSpPr>
        <p:spPr>
          <a:xfrm>
            <a:off x="342900" y="342900"/>
            <a:ext cx="7086600" cy="406400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25. NÚMEROS VARIADOS</a:t>
            </a:r>
            <a:r>
              <a:rPr lang="en-US" sz="2000" spc="600" dirty="0">
                <a:highlight>
                  <a:srgbClr val="000000"/>
                </a:highlight>
                <a:latin typeface="Bahnschrift SemiBold Condensed" panose="020B0502040204020203" pitchFamily="34" charset="0"/>
              </a:rPr>
              <a:t>..</a:t>
            </a:r>
            <a:r>
              <a:rPr lang="en-US" sz="2000" spc="600" dirty="0">
                <a:solidFill>
                  <a:srgbClr val="FFFFFF"/>
                </a:solidFill>
                <a:highlight>
                  <a:srgbClr val="000000"/>
                </a:highlight>
                <a:latin typeface="Bahnschrift SemiBold Condensed" panose="020B0502040204020203" pitchFamily="34" charset="0"/>
              </a:rPr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185233240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WordTitle">
            <a:extLst>
              <a:ext uri="{FF2B5EF4-FFF2-40B4-BE49-F238E27FC236}">
                <a16:creationId xmlns:a16="http://schemas.microsoft.com/office/drawing/2014/main" id="{F31B0407-4CD6-0B7D-ADD9-525A36A70FC2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</a:t>
            </a:r>
          </a:p>
        </p:txBody>
      </p:sp>
      <p:graphicFrame>
        <p:nvGraphicFramePr>
          <p:cNvPr id="11" name="Wordsearch">
            <a:extLst>
              <a:ext uri="{FF2B5EF4-FFF2-40B4-BE49-F238E27FC236}">
                <a16:creationId xmlns:a16="http://schemas.microsoft.com/office/drawing/2014/main" id="{AB5436E4-6699-73FC-224C-68476A4346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6592569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7978063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374449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470631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890811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574437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441398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743097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6404734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937577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988886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91999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328144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401971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88087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455585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6514671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617723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554856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86914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3046281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440886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75777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8296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1367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15927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75958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079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1924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5506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39854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42186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74603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80589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6277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45869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7512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68969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45488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4389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09424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10051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013C5CF1-8B66-E559-002D-256201F449B7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140953BB-10AF-FB11-1F59-C58B4BB8B6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8039107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44224050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764293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034160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92157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105543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412899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256815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35174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1359093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5116736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05004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255943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203378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479880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587810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5627909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23594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410541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115402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9919968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89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36556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89244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13746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43322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3051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71551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5020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03753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22339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49081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4816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50045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1623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1306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3711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7641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75505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51418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54171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041602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86BCAF3-9BF0-572C-3A6A-77F1FA777640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3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82D131C7-0A89-0EBB-D834-027FD89DDE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0696330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6435430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759381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638997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491760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865033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53280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795697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075040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317134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554543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82957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5177470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041424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188300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199849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809877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904797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4515634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820264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60687412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25826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14925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78619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61237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115668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1744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4221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38115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37314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80996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83269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2102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2709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09771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9234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1916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56578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1149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6140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5605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954456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73F4E91-21A0-6FD3-8C55-4A57316E2FE2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4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D121BE3A-6586-45CC-A5C6-6C9C3FE94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728185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3434963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27309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694550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85629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827930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511325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707356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764745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786959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85082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9097351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064817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004246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099256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7381441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844722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4769992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73971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550218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7364620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145490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6261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87894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0945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8695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7614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70312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6108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6089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856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69247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8364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993911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99118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311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57918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2448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1051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2735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6770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67315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4EA28F9-EB94-19C1-A9D0-8D2BFFF20FFD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5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613C32F-3D40-B57B-F6BF-79DA712CD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555407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6319634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761277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084841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26253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708898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7861707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0991869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639666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3286142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69376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162011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48323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6190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4610231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61500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955711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259409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320396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054205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7274768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2755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20894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412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6442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2755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42713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243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92565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497582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89437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856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85032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73182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330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15248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01547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1772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2649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8080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7683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784790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AA42FA27-4879-DE27-8AD6-FABC1A46718A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6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CF5389D5-97A4-956C-7441-F213C8ACA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3491714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6265041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50832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5742585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410459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1341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76501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154923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192577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125946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527597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194680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415785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1453728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576253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480052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825053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599378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254240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10380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151057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5830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4657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8228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05818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57409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01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62690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61491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4381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2593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70226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7962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1879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47015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64387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75629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49491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4336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132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0894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061209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AE8FABC0-70B9-5832-BD87-BC8ABC58B834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7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DAA2502F-5AC4-5579-DEBE-6F55CA767D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5617332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7683436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420551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048399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981904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33697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6402588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8703759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899796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420157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224205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89497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825208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337913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566940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3001368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180752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9202420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341683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460344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1689566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4769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59799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191465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78075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9787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16496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242563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17712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41992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01977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7295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26410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5654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1750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8614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011546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60044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35542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01650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7234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250906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F981C77-E82D-A2A6-7F49-B16BAABB5CDB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8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FEA86C75-856D-B369-58B0-15EC821C2F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3247218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9429358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776417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2690430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125199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8692584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0255934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515289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235973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286569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399202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289355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881564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104267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833538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254743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815979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187992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035109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58928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054400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7474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5842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55819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2403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5813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2649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82417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46316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47516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6192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76251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77705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4915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67985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60629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57763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04114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1853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44528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328802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793694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F6AB3DD0-6BD3-A43A-D6F4-D1663FE62AB2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9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6BA40D2F-E415-0033-BA39-9076B6CE7F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9091341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5111601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307511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983741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617181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921537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113326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69696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636993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916333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222224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010168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222354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620515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954892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349869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320454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745953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741539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8866677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49326036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9545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7510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460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03662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1754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4197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68059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131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0656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83069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730643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0654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3076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81385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32897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11708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94119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222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9925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7986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816848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4C0840C3-D406-CD11-2980-3AC5D94FFF86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10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098E33C2-4B9C-D0A0-6FC8-96DAC77694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0717484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8617235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612180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603799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2146169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641488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534633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26308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136940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330221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052522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000955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467797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922992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623875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068557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8372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219691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91362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291970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908396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6045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3140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453152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60176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57248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0328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69165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2345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38803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385172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36416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30536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65033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06312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28354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20783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29466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66682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792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1774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977313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2DD03A74-24D5-BC9B-15C2-C10CDF2B0CAE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11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393D6816-A043-EAC2-8EC1-DA4ABE773C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267687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1674258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39255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646864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11814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160678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977659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9726191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068589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219374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322031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306217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327876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7405451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793897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367949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646850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9003918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3457134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338551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5560506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082444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1569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8115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7138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3974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218766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557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0950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20290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03536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2469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823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23290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96813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42562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06594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28482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0707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07932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86464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962231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DAFE1E34-6F27-0B65-6FCF-767A8AEF6F3A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12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65A43C40-5040-899B-3F8A-848C3A1A3D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3571915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7152433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798314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194913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313261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62346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96457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537622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255719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135080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466780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401894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9997417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400539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542062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850410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900189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51170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998745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473088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4373813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05902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14343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3192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07731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0812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45100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760145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21422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74425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17443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70338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8062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9998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23174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7936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71052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92438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87552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881588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8926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75496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FFAEE625-DA30-2E3A-8F5B-1BD7606A3516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13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EE74D4B-0AC2-06E8-8BEE-3550E2EC71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7307952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760950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7014433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11391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448736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842924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620570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5461719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6979699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333956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213323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161308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682693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39815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537597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398369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373747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611983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353707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548731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2557871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3934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59741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94863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1641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2353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11487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1393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0401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4245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2891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998365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673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93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22956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53002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50702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964132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8657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69716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0443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502804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A03A9DD-0AC5-BFCD-BE3A-1675C31578B6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14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D4C7CC3-22AF-FA26-4BE4-8F1FF943FC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2312775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1994201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063407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6958557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9959724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398834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987346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36532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718269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713871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31364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345370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058626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413497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39390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07857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807260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2536528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544170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874521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18207626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6275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94164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2993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8089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2909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3497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2537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805929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41619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665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15015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0705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77717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2646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08710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67385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9474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50736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46911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5577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607446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257CA8E1-D2C8-7415-3A12-198C2826D1BC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15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1D66CE8D-CD96-80B5-1871-B6ADCBDBA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230056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5326301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53207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577431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169087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897090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848672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077140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116350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687346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908134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31322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0516443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77926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3933485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157518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401549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12262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567472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729093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44930061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608671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88925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02322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41885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0075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44437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55676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34594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34512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40064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0001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7438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2044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6337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64872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79460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073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208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5374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96694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292847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D33E0AB7-B2FF-2622-4465-1A28BD638888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16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DA243268-1A8D-CB94-0E4F-A7760778BC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6706817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44789240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058902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632974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826838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882785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307226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569611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537304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511127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156488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226170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860042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043716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001511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655713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797531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2893089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124723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644326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57229951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44379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459880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543459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9082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10996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560497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57590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57127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17615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3454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8119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38446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31582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77545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510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01465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6541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9689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87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35972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801561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61051B73-879F-5CF8-173D-81293E7B14D4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17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67CCF46-FD57-C8B4-A2BF-FBA8CA895D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2826073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9045282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17911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481117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55198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817568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666231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4706792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9481493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6778075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366468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685136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151756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50145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939011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372727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625444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591004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568315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341398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24991634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8052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89992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0665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79196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10827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84438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86100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769312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92760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5296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41926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66464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11016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44599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59366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92849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86687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6558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1140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77870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522576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90FD9771-2167-ADAA-9AB2-AF14ABA0DCA7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18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F2DA173-C16B-7B2D-F66D-E6F0E13884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108539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5814688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21754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771843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826361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141794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899864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863339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25108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4856613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782326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937608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1824817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0911491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471348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98902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2332876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066710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092171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882528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7275412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2254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1435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46436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6836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80349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00307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53558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03450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58615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72719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16629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94476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22804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38351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1617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8564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260800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23183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1500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600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413298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56EC2270-8A17-87DB-22B2-4690EFD4798B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19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5E9818D0-2793-C829-3F49-20E0EE2F99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123458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36896962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8104692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558917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0037923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2566900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981498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38543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06444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165816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597947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085227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361413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804261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519912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091812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58398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078186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3598556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660974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3753842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19805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86297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81295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14577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88866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71595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14449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29752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497599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816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7202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11947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984532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78944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9607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1452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87394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87041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71490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9319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966399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E67C095-2A7D-48AC-DD55-2C23F788ADCB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20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28258153-5BBD-D524-8253-4E4EFB8994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5901865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0773649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819447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931413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6910652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2769072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9166050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691520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53556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413417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1429956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910270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612177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8943599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1937914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0416152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4733728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850913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76804670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5931449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51180368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81760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7717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953757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80125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00743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7427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78218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285744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24476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014233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693713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00603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52074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5446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40570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99966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91178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303637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454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8165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194411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16CB9B28-D6CF-B2D0-129E-FA7563115158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21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91F33035-9FFD-C7A3-EA51-3115173650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4361092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4877804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6541630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644738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558985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56762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052258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915986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619182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506799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726577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560161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2739370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4205901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8929121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918624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278033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759365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8169933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012112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97199219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94229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77349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28069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5234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7837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4214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12442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340792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753407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3484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5607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204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70926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5803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0659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58656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945945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70383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903681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3292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5966933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C5F2819E-A609-9DF3-B40C-F1DA1BC32E50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22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B03A4A24-A28D-F282-0A84-CEF7720E23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5772814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64615356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37305684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7666709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5444639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4993892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3169565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8145989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27885945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500903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839950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281195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6348401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502376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229697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694679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0494987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0148752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292595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6434607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403186567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7409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793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790233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4361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885151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10588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8298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952310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052297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67815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6590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0504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895732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3208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0725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927883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6049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62976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20810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092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952170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9FF30A5-8F6C-57F9-1583-BFB0E641DC54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23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4B7C8BB-8B55-BC9A-DDCD-0FDADA5532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84372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14123509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53422108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5548294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347563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9320023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853465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259680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8966796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48677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6120101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696286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89467518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3923806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3128320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688428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8044061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2750628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6494945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044861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983382403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534968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269339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46965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761820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921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11716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757868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821209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49475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63255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33407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31626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78381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01852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737945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63204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24377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493259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235193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46624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050808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E8D1EB5B-7440-74D8-0A5D-AE3462F7FAE4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24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1D9BF164-3B4F-1C13-D536-9AB5FE1172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1358187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44204794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96652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13370504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4224698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4254951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5882817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8563458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532283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8874935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73343717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4755523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9254634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5720956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77564598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380925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93248560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6765530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617786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403626471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676395892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498786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042099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157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52900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160251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70462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50130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16261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666512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60134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74169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932284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586218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637112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945303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477157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759068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952467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0438637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 dirty="0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1084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61212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WordTitle">
            <a:extLst>
              <a:ext uri="{FF2B5EF4-FFF2-40B4-BE49-F238E27FC236}">
                <a16:creationId xmlns:a16="http://schemas.microsoft.com/office/drawing/2014/main" id="{B2740CB3-C720-8A28-CB64-220158F29CBE}"/>
              </a:ext>
            </a:extLst>
          </p:cNvPr>
          <p:cNvSpPr txBox="1"/>
          <p:nvPr/>
        </p:nvSpPr>
        <p:spPr>
          <a:xfrm>
            <a:off x="342900" y="342900"/>
            <a:ext cx="70866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 b="1" dirty="0">
                <a:latin typeface="Century Gothic" panose="020B0502020202020204" pitchFamily="34" charset="0"/>
              </a:rPr>
              <a:t>25</a:t>
            </a:r>
          </a:p>
        </p:txBody>
      </p:sp>
      <p:graphicFrame>
        <p:nvGraphicFramePr>
          <p:cNvPr id="3" name="Wordsearch">
            <a:extLst>
              <a:ext uri="{FF2B5EF4-FFF2-40B4-BE49-F238E27FC236}">
                <a16:creationId xmlns:a16="http://schemas.microsoft.com/office/drawing/2014/main" id="{4FD14D0C-4EE9-5581-421C-8BF565652D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0168212"/>
              </p:ext>
            </p:extLst>
          </p:nvPr>
        </p:nvGraphicFramePr>
        <p:xfrm>
          <a:off x="457200" y="1600200"/>
          <a:ext cx="6858000" cy="68580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42900">
                  <a:extLst>
                    <a:ext uri="{9D8B030D-6E8A-4147-A177-3AD203B41FA5}">
                      <a16:colId xmlns:a16="http://schemas.microsoft.com/office/drawing/2014/main" val="245480532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27950646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3104423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1596058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6525628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92294977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97919993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202927821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07244344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408891456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208911878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39416641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565897009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52366653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923934654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106668785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79372252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61928961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836417485"/>
                    </a:ext>
                  </a:extLst>
                </a:gridCol>
                <a:gridCol w="342900">
                  <a:extLst>
                    <a:ext uri="{9D8B030D-6E8A-4147-A177-3AD203B41FA5}">
                      <a16:colId xmlns:a16="http://schemas.microsoft.com/office/drawing/2014/main" val="3767777690"/>
                    </a:ext>
                  </a:extLst>
                </a:gridCol>
              </a:tblGrid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81098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417292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326926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4822482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2411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1102143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155338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190003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651174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47767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7373208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00596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1198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504156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0936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8858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25913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6554609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i="0" u="none">
                          <a:solidFill>
                            <a:srgbClr val="000000"/>
                          </a:solidFill>
                          <a:latin typeface="Century Gothic" panose="020B050202020202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98483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mpd="sng">
                      <a:solidFill>
                        <a:srgbClr val="FFFFFF"/>
                      </a:solidFill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000" b="1" i="0" u="none" dirty="0">
                        <a:solidFill>
                          <a:srgbClr val="000000"/>
                        </a:solidFill>
                        <a:latin typeface="Century Gothic" panose="020B0502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rgbClr val="FFFFFF"/>
                      </a:solidFill>
                    </a:lnR>
                    <a:lnT w="12700" cmpd="sng">
                      <a:solidFill>
                        <a:srgbClr val="FFFFFF"/>
                      </a:solidFill>
                    </a:lnT>
                    <a:lnB w="12700" cmpd="sng">
                      <a:solidFill>
                        <a:srgbClr val="FFFFFF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91234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508961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80</TotalTime>
  <Words>12085</Words>
  <Application>Microsoft Office PowerPoint</Application>
  <PresentationFormat>Custom</PresentationFormat>
  <Paragraphs>11868</Paragraphs>
  <Slides>51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51</vt:i4>
      </vt:variant>
    </vt:vector>
  </HeadingPairs>
  <TitlesOfParts>
    <vt:vector size="58" baseType="lpstr">
      <vt:lpstr>Aptos</vt:lpstr>
      <vt:lpstr>Aptos Display</vt:lpstr>
      <vt:lpstr>Arial</vt:lpstr>
      <vt:lpstr>Arial Black</vt:lpstr>
      <vt:lpstr>Bahnschrift SemiBold Condensed</vt:lpstr>
      <vt:lpstr>Century Gothic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Rahim Medjadji</dc:creator>
  <cp:lastModifiedBy>Rahim Medjadji</cp:lastModifiedBy>
  <cp:revision>6</cp:revision>
  <dcterms:created xsi:type="dcterms:W3CDTF">2025-07-04T14:56:09Z</dcterms:created>
  <dcterms:modified xsi:type="dcterms:W3CDTF">2025-07-08T05:57:48Z</dcterms:modified>
</cp:coreProperties>
</file>